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 snapToGrid="0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58911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1420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3233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79049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42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67855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65154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78675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83930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06947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034002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41715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81146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68935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344351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066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8C699-DB5C-3240-A43A-DBBB2FE572C6}" type="datetimeFigureOut">
              <a:rPr lang="en-GH" smtClean="0"/>
              <a:t>10/05/2024</a:t>
            </a:fld>
            <a:endParaRPr lang="en-G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63F6FA-0650-C548-9B50-71945F0C6A8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24897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E64E-5632-CED8-797B-87EFDA118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H" dirty="0"/>
              <a:t>Manual for </a:t>
            </a: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microsite of </a:t>
            </a:r>
            <a:r>
              <a:rPr lang="en-GB" b="1" i="0" dirty="0">
                <a:solidFill>
                  <a:srgbClr val="003366"/>
                </a:solidFill>
                <a:effectLst/>
                <a:highlight>
                  <a:srgbClr val="FFFFFF"/>
                </a:highlight>
                <a:latin typeface="inherit"/>
              </a:rPr>
              <a:t>Ministry of Education</a:t>
            </a:r>
            <a:b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</a:b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309400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Uploading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Click “Video Gallery“ on the left navigation bar.</a:t>
            </a:r>
          </a:p>
          <a:p>
            <a:r>
              <a:rPr lang="en-GH" dirty="0"/>
              <a:t>Click “Add New”.</a:t>
            </a:r>
          </a:p>
          <a:p>
            <a:r>
              <a:rPr lang="en-GB" dirty="0"/>
              <a:t>Add</a:t>
            </a:r>
            <a:r>
              <a:rPr lang="en-GH" dirty="0"/>
              <a:t> Title</a:t>
            </a:r>
          </a:p>
          <a:p>
            <a:r>
              <a:rPr lang="en-GH" dirty="0"/>
              <a:t>Select or add </a:t>
            </a:r>
            <a:r>
              <a:rPr lang="en-GB" dirty="0"/>
              <a:t>a </a:t>
            </a:r>
            <a:r>
              <a:rPr lang="en-GH" dirty="0"/>
              <a:t>video link to the form below.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BB735-022F-30BD-AFE7-B062922D0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906" b="21105"/>
          <a:stretch/>
        </p:blipFill>
        <p:spPr>
          <a:xfrm>
            <a:off x="5319833" y="2473568"/>
            <a:ext cx="1063382" cy="363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25B65-1597-6324-3BFA-9A3243B40E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36" b="15836"/>
          <a:stretch/>
        </p:blipFill>
        <p:spPr>
          <a:xfrm>
            <a:off x="5059853" y="2930770"/>
            <a:ext cx="2841504" cy="356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2430C-E9B6-7F54-D39C-2C68BB873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977" y="3943682"/>
            <a:ext cx="6771811" cy="27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6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Uploading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Copy “Video Shortcode“.</a:t>
            </a:r>
          </a:p>
          <a:p>
            <a:r>
              <a:rPr lang="en-GH" dirty="0"/>
              <a:t>Click “Post” and “Edit” on the title to add the video.</a:t>
            </a:r>
          </a:p>
          <a:p>
            <a:r>
              <a:rPr lang="en-US" dirty="0"/>
              <a:t>Paste the ”Short Code”</a:t>
            </a:r>
            <a:endParaRPr lang="en-GH" dirty="0"/>
          </a:p>
          <a:p>
            <a:r>
              <a:rPr lang="en-GH" dirty="0"/>
              <a:t>Select or add </a:t>
            </a:r>
            <a:r>
              <a:rPr lang="en-GB" dirty="0"/>
              <a:t>a </a:t>
            </a:r>
            <a:r>
              <a:rPr lang="en-GH" dirty="0"/>
              <a:t>video link to the form below.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25B65-1597-6324-3BFA-9A3243B4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40" b="10140"/>
          <a:stretch/>
        </p:blipFill>
        <p:spPr>
          <a:xfrm>
            <a:off x="5770501" y="2914318"/>
            <a:ext cx="2841504" cy="460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2430C-E9B6-7F54-D39C-2C68BB8735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5477" y="3943682"/>
            <a:ext cx="5282810" cy="2740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0A1DB0-0528-DF55-7140-E458085116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1" t="39695" r="22534" b="36327"/>
          <a:stretch/>
        </p:blipFill>
        <p:spPr>
          <a:xfrm>
            <a:off x="5979171" y="2088365"/>
            <a:ext cx="2424164" cy="403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64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Uploading 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Click “AudioIgniter“.</a:t>
            </a:r>
          </a:p>
          <a:p>
            <a:r>
              <a:rPr lang="en-GH" dirty="0"/>
              <a:t>Click ”Add </a:t>
            </a:r>
            <a:r>
              <a:rPr lang="en-GB" dirty="0"/>
              <a:t>N</a:t>
            </a:r>
            <a:r>
              <a:rPr lang="en-GH" dirty="0"/>
              <a:t>ew Playlist.”</a:t>
            </a:r>
          </a:p>
          <a:p>
            <a:r>
              <a:rPr lang="en-GB" dirty="0"/>
              <a:t>Add</a:t>
            </a:r>
            <a:r>
              <a:rPr lang="en-GH" dirty="0"/>
              <a:t> Title</a:t>
            </a:r>
          </a:p>
          <a:p>
            <a:r>
              <a:rPr lang="en-GH" dirty="0"/>
              <a:t>Select or add </a:t>
            </a:r>
            <a:r>
              <a:rPr lang="en-GB" dirty="0"/>
              <a:t>an </a:t>
            </a:r>
            <a:r>
              <a:rPr lang="en-GH" dirty="0"/>
              <a:t>Audio link to the form below.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2430C-E9B6-7F54-D39C-2C68BB873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57488" y="3943682"/>
            <a:ext cx="5827925" cy="2914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0A1DB0-0528-DF55-7140-E4580851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91" b="13491"/>
          <a:stretch/>
        </p:blipFill>
        <p:spPr>
          <a:xfrm>
            <a:off x="5604033" y="2089902"/>
            <a:ext cx="2424164" cy="403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B17DA-9D9A-50C4-2389-F7013B5CC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470" y="2941215"/>
            <a:ext cx="1890530" cy="367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50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Uploading 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Copy Shortcode</a:t>
            </a:r>
          </a:p>
          <a:p>
            <a:r>
              <a:rPr lang="en-GH" dirty="0"/>
              <a:t>Click “Post” and “Edit” on the title to add the audio.</a:t>
            </a:r>
          </a:p>
          <a:p>
            <a:r>
              <a:rPr lang="en-US" dirty="0"/>
              <a:t>Paste the ”Short Code”</a:t>
            </a:r>
            <a:endParaRPr lang="en-GH" dirty="0"/>
          </a:p>
          <a:p>
            <a:r>
              <a:rPr lang="en-GH" dirty="0"/>
              <a:t>Click “Publish“.</a:t>
            </a:r>
          </a:p>
          <a:p>
            <a:r>
              <a:rPr lang="en-GH" dirty="0"/>
              <a:t>Publish </a:t>
            </a:r>
            <a:r>
              <a:rPr lang="en-GB" dirty="0"/>
              <a:t>an </a:t>
            </a:r>
            <a:r>
              <a:rPr lang="en-GH" dirty="0"/>
              <a:t>Audio link to the form below.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0A1DB0-0528-DF55-7140-E458085116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875" b="34875"/>
          <a:stretch/>
        </p:blipFill>
        <p:spPr>
          <a:xfrm>
            <a:off x="4769614" y="3354633"/>
            <a:ext cx="1088257" cy="334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E1A77F-4379-F0C3-0BCB-4EB7E6659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7" t="35087" r="7817" b="21379"/>
          <a:stretch/>
        </p:blipFill>
        <p:spPr>
          <a:xfrm>
            <a:off x="4883918" y="2133600"/>
            <a:ext cx="1714500" cy="403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AA90E3-51AE-16B8-CA5A-B69C47360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32" t="64495" r="27757" b="13818"/>
          <a:stretch/>
        </p:blipFill>
        <p:spPr>
          <a:xfrm>
            <a:off x="5741168" y="2808645"/>
            <a:ext cx="2357439" cy="403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392EB3-E465-35F8-C0C2-A3AB9F2B4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787" y="4083026"/>
            <a:ext cx="3399631" cy="25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4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7E77-445B-FE15-85D6-06714A72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Home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0847C-BCFC-66E8-54FD-5A96DEC4B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710" y="2734775"/>
            <a:ext cx="7244580" cy="37782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1032B-266C-F97D-B9BD-9014B974ABE9}"/>
              </a:ext>
            </a:extLst>
          </p:cNvPr>
          <p:cNvSpPr txBox="1"/>
          <p:nvPr/>
        </p:nvSpPr>
        <p:spPr>
          <a:xfrm>
            <a:off x="2393015" y="2135221"/>
            <a:ext cx="499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LINK: </a:t>
            </a:r>
            <a:r>
              <a:rPr lang="en-GB" dirty="0"/>
              <a:t>https://</a:t>
            </a:r>
            <a:r>
              <a:rPr lang="en-GB" dirty="0" err="1"/>
              <a:t>naccaproject.gdatatalk.com</a:t>
            </a: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247453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Learners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Click on the Learners link.</a:t>
            </a:r>
          </a:p>
          <a:p>
            <a:endParaRPr lang="en-GH" dirty="0"/>
          </a:p>
          <a:p>
            <a:r>
              <a:rPr lang="en-GH" dirty="0"/>
              <a:t>Click on the year.</a:t>
            </a:r>
          </a:p>
          <a:p>
            <a:endParaRPr lang="en-GH" dirty="0"/>
          </a:p>
          <a:p>
            <a:r>
              <a:rPr lang="en-GH" dirty="0"/>
              <a:t> See All Courses</a:t>
            </a:r>
          </a:p>
          <a:p>
            <a:endParaRPr lang="en-G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C96F6-5E16-74AA-078E-7771FCD5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646" y="2127738"/>
            <a:ext cx="2051538" cy="463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0760A3-1B4B-F02B-6AD1-134F4DE19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3" b="63077"/>
          <a:stretch/>
        </p:blipFill>
        <p:spPr>
          <a:xfrm>
            <a:off x="5022965" y="2938027"/>
            <a:ext cx="4579823" cy="375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D7B4E0-6183-5B9F-75D7-83C33373C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91" y="4208901"/>
            <a:ext cx="4384431" cy="22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Courses Page -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Click on the View link beside the course.</a:t>
            </a:r>
          </a:p>
          <a:p>
            <a:endParaRPr lang="en-GH" dirty="0"/>
          </a:p>
          <a:p>
            <a:r>
              <a:rPr lang="en-GH" dirty="0"/>
              <a:t> See Courses Page</a:t>
            </a:r>
          </a:p>
          <a:p>
            <a:endParaRPr lang="en-G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C96F6-5E16-74AA-078E-7771FCD5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79322" y="2092728"/>
            <a:ext cx="2001089" cy="463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D7B4E0-6183-5B9F-75D7-83C33373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0847" y="3765985"/>
            <a:ext cx="4372518" cy="22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3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Teachers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Click on the Teachers link.</a:t>
            </a:r>
          </a:p>
          <a:p>
            <a:endParaRPr lang="en-GH" dirty="0"/>
          </a:p>
          <a:p>
            <a:r>
              <a:rPr lang="en-GH" dirty="0"/>
              <a:t>Click on the year.</a:t>
            </a:r>
          </a:p>
          <a:p>
            <a:endParaRPr lang="en-GH" dirty="0"/>
          </a:p>
          <a:p>
            <a:r>
              <a:rPr lang="en-GH" dirty="0"/>
              <a:t> See All Courses</a:t>
            </a:r>
          </a:p>
          <a:p>
            <a:endParaRPr lang="en-G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C96F6-5E16-74AA-078E-7771FCD5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14646" y="2240476"/>
            <a:ext cx="2051538" cy="237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0760A3-1B4B-F02B-6AD1-134F4DE19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3" b="63077"/>
          <a:stretch/>
        </p:blipFill>
        <p:spPr>
          <a:xfrm>
            <a:off x="5022965" y="2938027"/>
            <a:ext cx="4579823" cy="375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D7B4E0-6183-5B9F-75D7-83C33373C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91" y="4208901"/>
            <a:ext cx="4384431" cy="22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1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Courses Page -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Click on the View link beside the course.</a:t>
            </a:r>
          </a:p>
          <a:p>
            <a:endParaRPr lang="en-GH" dirty="0"/>
          </a:p>
          <a:p>
            <a:r>
              <a:rPr lang="en-GH" dirty="0"/>
              <a:t> See Courses Page</a:t>
            </a:r>
          </a:p>
          <a:p>
            <a:endParaRPr lang="en-G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C96F6-5E16-74AA-078E-7771FCD5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79322" y="2092728"/>
            <a:ext cx="2001089" cy="463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D7B4E0-6183-5B9F-75D7-83C33373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0847" y="3765985"/>
            <a:ext cx="4372518" cy="22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7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Admin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Link: </a:t>
            </a:r>
            <a:r>
              <a:rPr lang="en-GB" dirty="0"/>
              <a:t>https://</a:t>
            </a:r>
            <a:r>
              <a:rPr lang="en-GB" dirty="0" err="1"/>
              <a:t>naccaproject.gdatatalk.com</a:t>
            </a:r>
            <a:r>
              <a:rPr lang="en-GB" dirty="0"/>
              <a:t>/</a:t>
            </a:r>
            <a:r>
              <a:rPr lang="en-GB" dirty="0" err="1"/>
              <a:t>wp</a:t>
            </a:r>
            <a:r>
              <a:rPr lang="en-GB" dirty="0"/>
              <a:t>-admin/</a:t>
            </a:r>
            <a:endParaRPr lang="en-GH" dirty="0"/>
          </a:p>
          <a:p>
            <a:endParaRPr lang="en-GH" dirty="0"/>
          </a:p>
          <a:p>
            <a:r>
              <a:rPr lang="en-GH" dirty="0"/>
              <a:t>Login with Username/Email and Password</a:t>
            </a:r>
          </a:p>
          <a:p>
            <a:endParaRPr lang="en-GH" dirty="0"/>
          </a:p>
          <a:p>
            <a:r>
              <a:rPr lang="en-GH" dirty="0"/>
              <a:t> See Login Page below</a:t>
            </a:r>
          </a:p>
          <a:p>
            <a:endParaRPr lang="en-G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7B4E0-6183-5B9F-75D7-83C33373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43200" y="4208901"/>
            <a:ext cx="4364847" cy="22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5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Uploading New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Click Media on the left navigation bar.</a:t>
            </a:r>
          </a:p>
          <a:p>
            <a:r>
              <a:rPr lang="en-GH" dirty="0"/>
              <a:t>Click “Add Media File”.</a:t>
            </a:r>
          </a:p>
          <a:p>
            <a:r>
              <a:rPr lang="en-GB" dirty="0"/>
              <a:t>C</a:t>
            </a:r>
            <a:r>
              <a:rPr lang="en-GH" dirty="0"/>
              <a:t>lick “Choose folder.”</a:t>
            </a:r>
          </a:p>
          <a:p>
            <a:r>
              <a:rPr lang="en-GH" dirty="0"/>
              <a:t>Select a file. </a:t>
            </a:r>
          </a:p>
          <a:p>
            <a:r>
              <a:rPr lang="en-GH" dirty="0"/>
              <a:t> See </a:t>
            </a:r>
            <a:r>
              <a:rPr lang="en-GB" dirty="0"/>
              <a:t>the </a:t>
            </a:r>
            <a:r>
              <a:rPr lang="en-GH" dirty="0"/>
              <a:t>Page below</a:t>
            </a:r>
          </a:p>
          <a:p>
            <a:endParaRPr lang="en-G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7B4E0-6183-5B9F-75D7-83C33373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63848" y="4161693"/>
            <a:ext cx="5975352" cy="2543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BB735-022F-30BD-AFE7-B062922D0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941" y="2514073"/>
            <a:ext cx="1532305" cy="346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25B65-1597-6324-3BFA-9A3243B40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37" r="59427" b="73058"/>
          <a:stretch/>
        </p:blipFill>
        <p:spPr>
          <a:xfrm>
            <a:off x="5470158" y="3036276"/>
            <a:ext cx="3153508" cy="274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39B82-9AEA-8E51-6620-A7609CCDD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831" y="2128904"/>
            <a:ext cx="1508369" cy="3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8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A48-C3B5-E3F1-1EB0-A51DE28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dirty="0"/>
              <a:t>Publishing Updated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C378-EBCD-C73E-89BB-DDCD8A8F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H" dirty="0"/>
              <a:t>Click “Posts” on the left navigation bar.</a:t>
            </a:r>
          </a:p>
          <a:p>
            <a:r>
              <a:rPr lang="en-GH" dirty="0"/>
              <a:t>Click “Duplicate” by clicking Duplicate Existing Title</a:t>
            </a:r>
          </a:p>
          <a:p>
            <a:r>
              <a:rPr lang="en-GB" dirty="0"/>
              <a:t>C</a:t>
            </a:r>
            <a:r>
              <a:rPr lang="en-GH" dirty="0"/>
              <a:t>lick “Edit”.          </a:t>
            </a:r>
            <a:r>
              <a:rPr lang="en-GB" dirty="0"/>
              <a:t>F</a:t>
            </a:r>
            <a:r>
              <a:rPr lang="en-GH" dirty="0"/>
              <a:t>rom the duplicated cou</a:t>
            </a:r>
            <a:r>
              <a:rPr lang="en-GB" dirty="0"/>
              <a:t>r</a:t>
            </a:r>
            <a:r>
              <a:rPr lang="en-GH" dirty="0"/>
              <a:t>se</a:t>
            </a:r>
          </a:p>
          <a:p>
            <a:r>
              <a:rPr lang="en-GH" dirty="0"/>
              <a:t>Click “Publish” after editing </a:t>
            </a:r>
          </a:p>
          <a:p>
            <a:r>
              <a:rPr lang="en-GH" dirty="0"/>
              <a:t>See </a:t>
            </a:r>
            <a:r>
              <a:rPr lang="en-GB" dirty="0"/>
              <a:t>the </a:t>
            </a:r>
            <a:r>
              <a:rPr lang="en-GH" dirty="0"/>
              <a:t>Page below</a:t>
            </a:r>
          </a:p>
          <a:p>
            <a:endParaRPr lang="en-G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EA4B3-23AB-98DA-B1FA-D0CEAE528B1E}"/>
              </a:ext>
            </a:extLst>
          </p:cNvPr>
          <p:cNvSpPr txBox="1"/>
          <p:nvPr/>
        </p:nvSpPr>
        <p:spPr>
          <a:xfrm>
            <a:off x="-2590800" y="-133643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`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7B4E0-6183-5B9F-75D7-83C33373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63848" y="4383810"/>
            <a:ext cx="5975352" cy="2099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BB735-022F-30BD-AFE7-B062922D0D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40897" y="2556494"/>
            <a:ext cx="1458204" cy="364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1A019F-A259-09B8-03E4-2FA7BF7D4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173" y="2110223"/>
            <a:ext cx="1943100" cy="383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3BE061-8EED-69D1-6986-283D39D19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242" y="2959580"/>
            <a:ext cx="495300" cy="27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9533FF-7FAD-844F-5DF2-6F1B521112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5391"/>
          <a:stretch/>
        </p:blipFill>
        <p:spPr>
          <a:xfrm>
            <a:off x="8217509" y="2960007"/>
            <a:ext cx="2295527" cy="383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174EA7-7723-4C61-DF03-CE0ACDFD3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343939"/>
            <a:ext cx="762000" cy="3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84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{35CEABB9-9DB6-1645-9727-3EF15DF2E73A}tf10001069</Template>
  <TotalTime>5851</TotalTime>
  <Words>336</Words>
  <Application>Microsoft Macintosh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inherit</vt:lpstr>
      <vt:lpstr>Tahoma</vt:lpstr>
      <vt:lpstr>Wingdings 3</vt:lpstr>
      <vt:lpstr>Wisp</vt:lpstr>
      <vt:lpstr>Manual for microsite of Ministry of Education </vt:lpstr>
      <vt:lpstr>Home Page</vt:lpstr>
      <vt:lpstr>Learners Page</vt:lpstr>
      <vt:lpstr>Courses Page - Learners</vt:lpstr>
      <vt:lpstr>Teachers Page</vt:lpstr>
      <vt:lpstr>Courses Page - Teachers</vt:lpstr>
      <vt:lpstr>Admin Page</vt:lpstr>
      <vt:lpstr>Uploading New File</vt:lpstr>
      <vt:lpstr>Publishing Updated File</vt:lpstr>
      <vt:lpstr>Uploading Video</vt:lpstr>
      <vt:lpstr>Uploading Video</vt:lpstr>
      <vt:lpstr>Uploading Audio</vt:lpstr>
      <vt:lpstr>Uploading Audio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2024-05-03T21:09:02Z</dcterms:created>
  <dcterms:modified xsi:type="dcterms:W3CDTF">2024-05-10T19:31:19Z</dcterms:modified>
</cp:coreProperties>
</file>